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4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5" r:id="rId6"/>
    <p:sldId id="258" r:id="rId7"/>
    <p:sldId id="262" r:id="rId8"/>
    <p:sldId id="261" r:id="rId9"/>
    <p:sldId id="269" r:id="rId10"/>
    <p:sldId id="266" r:id="rId11"/>
    <p:sldId id="267" r:id="rId12"/>
    <p:sldId id="268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want, Shailesh" initials="SS" lastIdx="2" clrIdx="0">
    <p:extLst>
      <p:ext uri="{19B8F6BF-5375-455C-9EA6-DF929625EA0E}">
        <p15:presenceInfo xmlns:p15="http://schemas.microsoft.com/office/powerpoint/2012/main" userId="S::ssawant@corp.intuit.net::b1d7df64-d449-4d72-9adf-1c3db6225d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590"/>
  </p:normalViewPr>
  <p:slideViewPr>
    <p:cSldViewPr snapToGrid="0" snapToObjects="1">
      <p:cViewPr varScale="1">
        <p:scale>
          <a:sx n="105" d="100"/>
          <a:sy n="105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2F84E-9DA4-A04B-8118-A357613EBE7B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CA36D-8B80-324F-B1BA-A49DD72AE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3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56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6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3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79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7021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6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17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09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36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71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2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68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3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6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8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9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2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2AF346E-DC29-3F47-9474-F6A9F680E654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784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  <p:sldLayoutId id="2147484304" r:id="rId10"/>
    <p:sldLayoutId id="2147484305" r:id="rId11"/>
    <p:sldLayoutId id="2147484306" r:id="rId12"/>
    <p:sldLayoutId id="2147484307" r:id="rId13"/>
    <p:sldLayoutId id="2147484308" r:id="rId14"/>
    <p:sldLayoutId id="2147484309" r:id="rId15"/>
    <p:sldLayoutId id="2147484310" r:id="rId16"/>
    <p:sldLayoutId id="21474843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C4BBF3-75EC-1A47-BBDF-CA19C6FF5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91" r="-1" b="38156"/>
          <a:stretch/>
        </p:blipFill>
        <p:spPr>
          <a:xfrm>
            <a:off x="-78808" y="10"/>
            <a:ext cx="1227080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E09A66-9185-3249-BA04-D055FEBC8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8620" y="3231931"/>
            <a:ext cx="4574929" cy="1834056"/>
          </a:xfrm>
        </p:spPr>
        <p:txBody>
          <a:bodyPr>
            <a:normAutofit/>
          </a:bodyPr>
          <a:lstStyle/>
          <a:p>
            <a:pPr algn="ctr"/>
            <a:r>
              <a:rPr lang="en-US" sz="4400" b="1" i="1" dirty="0">
                <a:solidFill>
                  <a:schemeClr val="tx1"/>
                </a:solidFill>
                <a:latin typeface="Athelas" panose="02000503000000020003" pitchFamily="2" charset="77"/>
                <a:cs typeface="Angsana New" panose="02020603050405020304" pitchFamily="18" charset="-34"/>
              </a:rPr>
              <a:t>Grocery Sales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9C995-9193-1B48-8256-23094FE1E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Ingredients for life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994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719F-A8A4-5043-B183-03AB47B2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216259"/>
            <a:ext cx="8825657" cy="1212741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Customers vs Cities</a:t>
            </a:r>
          </a:p>
        </p:txBody>
      </p:sp>
    </p:spTree>
    <p:extLst>
      <p:ext uri="{BB962C8B-B14F-4D97-AF65-F5344CB8AC3E}">
        <p14:creationId xmlns:p14="http://schemas.microsoft.com/office/powerpoint/2010/main" val="2602499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815D-C2F3-A645-B0E0-92CFBFA2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69" y="209228"/>
            <a:ext cx="11546238" cy="16957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D527A-E742-4044-B617-EFAA4F762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969" y="2114229"/>
            <a:ext cx="5220682" cy="627679"/>
          </a:xfrm>
        </p:spPr>
        <p:txBody>
          <a:bodyPr/>
          <a:lstStyle/>
          <a:p>
            <a:pPr algn="ctr"/>
            <a:r>
              <a:rPr lang="en-US" sz="28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5 Cities with least customers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8A4E63-7443-0C44-85A1-99B39E8C06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8969" y="2898182"/>
            <a:ext cx="5724164" cy="375058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1A144D-805F-CA42-880D-CB39E5923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5999" y="1905000"/>
            <a:ext cx="5930686" cy="836908"/>
          </a:xfrm>
        </p:spPr>
        <p:txBody>
          <a:bodyPr/>
          <a:lstStyle/>
          <a:p>
            <a:pPr algn="ctr"/>
            <a:r>
              <a:rPr lang="en-US" sz="28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5 Cities with most customers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D070DBD-8D78-224B-B7AA-D63BFB4771C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8868" y="2898183"/>
            <a:ext cx="5837817" cy="375058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59F6ED-3B32-C449-873C-06F3CA65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1999" cy="206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68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8B0E-A526-BC49-A423-26A89865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85" y="452718"/>
            <a:ext cx="11778712" cy="1400530"/>
          </a:xfrm>
        </p:spPr>
        <p:txBody>
          <a:bodyPr/>
          <a:lstStyle/>
          <a:p>
            <a:pPr algn="ctr"/>
            <a:r>
              <a:rPr lang="en-US" sz="36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Number of customers per city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83D6CA-43BD-DC4A-A423-4AC5A4ED1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5" y="1193369"/>
            <a:ext cx="11887200" cy="5517397"/>
          </a:xfrm>
        </p:spPr>
      </p:pic>
    </p:spTree>
    <p:extLst>
      <p:ext uri="{BB962C8B-B14F-4D97-AF65-F5344CB8AC3E}">
        <p14:creationId xmlns:p14="http://schemas.microsoft.com/office/powerpoint/2010/main" val="3243547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E956CD-AC11-C74B-B3C8-4CCBC112CF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1316" y="452718"/>
            <a:ext cx="5765370" cy="2817424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FAD3948-61B2-944A-86F9-52E5FB1435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1316" y="3843580"/>
            <a:ext cx="5765369" cy="279714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58398A-47DC-F64E-8B50-078142BBB08B}"/>
              </a:ext>
            </a:extLst>
          </p:cNvPr>
          <p:cNvSpPr txBox="1"/>
          <p:nvPr/>
        </p:nvSpPr>
        <p:spPr>
          <a:xfrm>
            <a:off x="6261315" y="0"/>
            <a:ext cx="5930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Normal Distribution of Customers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5084A7-B959-9543-B57B-C204C1F71124}"/>
              </a:ext>
            </a:extLst>
          </p:cNvPr>
          <p:cNvSpPr txBox="1"/>
          <p:nvPr/>
        </p:nvSpPr>
        <p:spPr>
          <a:xfrm>
            <a:off x="6261314" y="3320360"/>
            <a:ext cx="5930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Density Function of Customers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03D6E2-049A-AE4E-ABFC-95586D248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15" y="794288"/>
            <a:ext cx="5930685" cy="52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4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238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A4F9C-99D8-E549-923C-017CE9AB2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E64BC-558A-EE45-A1DD-778065011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Allergic and Non-Allergic Products among different categories.</a:t>
            </a:r>
          </a:p>
          <a:p>
            <a:r>
              <a:rPr lang="en-US" dirty="0"/>
              <a:t>Number of Customers per city Distribution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969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7DE-97D0-4844-BDC8-A3A13EF6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Data Sources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5CD22-77FB-C648-9CFC-6D653FEEB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5928" y="2953061"/>
            <a:ext cx="5986072" cy="3717561"/>
          </a:xfrm>
        </p:spPr>
      </p:pic>
    </p:spTree>
    <p:extLst>
      <p:ext uri="{BB962C8B-B14F-4D97-AF65-F5344CB8AC3E}">
        <p14:creationId xmlns:p14="http://schemas.microsoft.com/office/powerpoint/2010/main" val="2115087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2B4D-173F-0F45-80AA-BDB6FEDE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1828800"/>
            <a:ext cx="8825657" cy="1844297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Allergic and Non-Allergic Products</a:t>
            </a:r>
          </a:p>
        </p:txBody>
      </p:sp>
    </p:spTree>
    <p:extLst>
      <p:ext uri="{BB962C8B-B14F-4D97-AF65-F5344CB8AC3E}">
        <p14:creationId xmlns:p14="http://schemas.microsoft.com/office/powerpoint/2010/main" val="2256715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30ED-7A5E-7148-9168-BE0CB838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747608" cy="16002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What Products Make Up This Industry ?</a:t>
            </a:r>
            <a:br>
              <a:rPr lang="en-US" sz="3600" b="1" dirty="0">
                <a:latin typeface="Bradley Hand" pitchFamily="2" charset="77"/>
              </a:rPr>
            </a:br>
            <a:endParaRPr lang="en-US" sz="3600" b="1" dirty="0">
              <a:latin typeface="Bradley Hand" pitchFamily="2" charset="77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96DC61-A0F3-2E47-AA11-B5FD2F64F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7403" y="1783830"/>
            <a:ext cx="8049718" cy="49617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04C9A-C9D2-FF4B-A291-8B646C65D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4121956" cy="4343401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Confections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Shell fish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Cereals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Dairy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Beverages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Seafood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Meat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Grain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Poultry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Snails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Produce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thelas" panose="02000503000000020003" pitchFamily="2" charset="77"/>
              <a:ea typeface="+mj-ea"/>
              <a:cs typeface="Angsana New" panose="02020603050405020304" pitchFamily="18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thelas" panose="02000503000000020003" pitchFamily="2" charset="77"/>
              <a:ea typeface="+mj-ea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4252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00295-EA17-AC47-BF50-A3864768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Common allergic &amp; non-allergic products among different categories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4F5CC4-04DD-754E-ACF6-F5EDC0DD4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255365" y="201478"/>
            <a:ext cx="5373303" cy="65402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50663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5BA56-A2D6-304A-B32C-2DB1A0DEB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b="0" i="0" kern="1200" dirty="0">
                <a:solidFill>
                  <a:srgbClr val="EBEBEB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Common allergic &amp; non-allergic products among different categories</a:t>
            </a:r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467E0ED-504C-4D4F-BFA3-04F60A597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214203" y="119921"/>
            <a:ext cx="5181090" cy="6610664"/>
          </a:xfrm>
        </p:spPr>
      </p:pic>
    </p:spTree>
    <p:extLst>
      <p:ext uri="{BB962C8B-B14F-4D97-AF65-F5344CB8AC3E}">
        <p14:creationId xmlns:p14="http://schemas.microsoft.com/office/powerpoint/2010/main" val="704895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6431-AEF4-E347-BF9B-05A77C43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F35AE-BF0C-0847-81E1-15AD10228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" y="2270168"/>
            <a:ext cx="5777316" cy="906986"/>
          </a:xfrm>
        </p:spPr>
        <p:txBody>
          <a:bodyPr/>
          <a:lstStyle/>
          <a:p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Allergic Products: 32395 quantity of Coffee  Decaf Colombian is been sold.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570A08-85F0-5849-8941-57D8CF8933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3177155"/>
            <a:ext cx="5796366" cy="368084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A0927-DB0D-1742-A5EC-BBD846943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1349" y="2270168"/>
            <a:ext cx="6240651" cy="906986"/>
          </a:xfrm>
        </p:spPr>
        <p:txBody>
          <a:bodyPr/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Non-Allergic Products: 32179 quantity of  Appetizer-Mini Egg Roll, Shrimp is been sold.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4CCBE4E-2F5F-AD46-B853-85FBA4D23D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51349" y="3177154"/>
            <a:ext cx="6240651" cy="3680843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6B2216-4105-3840-B115-7C107A27E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0"/>
            <a:ext cx="12172950" cy="24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86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{5440F44C-18BB-2149-94AB-05A74142EF0B}tf10001067</Template>
  <TotalTime>3689</TotalTime>
  <Words>120</Words>
  <Application>Microsoft Macintosh PowerPoint</Application>
  <PresentationFormat>Widescreen</PresentationFormat>
  <Paragraphs>32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Apple Chancery</vt:lpstr>
      <vt:lpstr>Arial</vt:lpstr>
      <vt:lpstr>Athelas</vt:lpstr>
      <vt:lpstr>Bradley Hand</vt:lpstr>
      <vt:lpstr>Calibri</vt:lpstr>
      <vt:lpstr>Century Gothic</vt:lpstr>
      <vt:lpstr>Wingdings 3</vt:lpstr>
      <vt:lpstr>Ion</vt:lpstr>
      <vt:lpstr>Grocery Sales Market</vt:lpstr>
      <vt:lpstr>PowerPoint Presentation</vt:lpstr>
      <vt:lpstr>Presentation Outline</vt:lpstr>
      <vt:lpstr>Data Sources</vt:lpstr>
      <vt:lpstr>Allergic and Non-Allergic Products</vt:lpstr>
      <vt:lpstr>What Products Make Up This Industry ? </vt:lpstr>
      <vt:lpstr>Common allergic &amp; non-allergic products among different categories</vt:lpstr>
      <vt:lpstr>Common allergic &amp; non-allergic products among different categories</vt:lpstr>
      <vt:lpstr>PowerPoint Presentation</vt:lpstr>
      <vt:lpstr>Customers vs Cities</vt:lpstr>
      <vt:lpstr>PowerPoint Presentation</vt:lpstr>
      <vt:lpstr>Number of customers per city distribution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Grocery Sales Market</dc:title>
  <dc:creator>Sawant, Shailesh</dc:creator>
  <cp:lastModifiedBy>Sawant, Shailesh</cp:lastModifiedBy>
  <cp:revision>70</cp:revision>
  <dcterms:created xsi:type="dcterms:W3CDTF">2019-06-01T05:18:41Z</dcterms:created>
  <dcterms:modified xsi:type="dcterms:W3CDTF">2019-06-03T18:52:25Z</dcterms:modified>
</cp:coreProperties>
</file>